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C59F6-76B3-4C5A-A9E3-C6BB56C6C806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67C44-18CB-49E6-A643-EC99C7228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7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42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6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3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18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9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12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1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0DFC71-E762-4564-9CCE-B7045A863E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>
                <a:solidFill>
                  <a:schemeClr val="folHlink"/>
                </a:solidFill>
              </a:rPr>
              <a:t>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18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34: </a:t>
            </a:r>
            <a:r>
              <a:rPr lang="es-ES_tradnl" altLang="en-US" dirty="0"/>
              <a:t>¿Cómo nos preparamos para el examen del Capitulo 4</a:t>
            </a:r>
            <a:r>
              <a:rPr lang="es-ES_tradnl" altLang="en-US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food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.</a:t>
            </a:r>
            <a:r>
              <a:rPr lang="es-ES_tradnl" altLang="en-US" i="1" dirty="0" smtClean="0"/>
              <a:t> 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completa </a:t>
            </a:r>
            <a:r>
              <a:rPr lang="es-ES_tradnl" altLang="en-US" u="sng" dirty="0" smtClean="0"/>
              <a:t>Ejercicio </a:t>
            </a:r>
            <a:r>
              <a:rPr lang="es-ES_tradnl" altLang="en-US" u="sng" dirty="0"/>
              <a:t>3</a:t>
            </a:r>
            <a:r>
              <a:rPr lang="es-ES_tradnl" altLang="en-US" dirty="0" smtClean="0"/>
              <a:t> p. 150</a:t>
            </a:r>
          </a:p>
          <a:p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Ejercicio 4</a:t>
            </a:r>
            <a:r>
              <a:rPr lang="es-ES_tradnl" altLang="en-US" dirty="0" smtClean="0"/>
              <a:t> p. 151</a:t>
            </a:r>
          </a:p>
        </p:txBody>
      </p:sp>
    </p:spTree>
    <p:extLst>
      <p:ext uri="{BB962C8B-B14F-4D97-AF65-F5344CB8AC3E}">
        <p14:creationId xmlns:p14="http://schemas.microsoft.com/office/powerpoint/2010/main" val="35208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5-6</a:t>
            </a:r>
            <a:r>
              <a:rPr lang="en-US" dirty="0" smtClean="0"/>
              <a:t> p. 151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7-8</a:t>
            </a:r>
            <a:r>
              <a:rPr lang="en-US" dirty="0" smtClean="0"/>
              <a:t> p. 151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1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9489</TotalTime>
  <Words>67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 Clase 702 La fecha es el 18 de diciembre del 2017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8 IM La fecha es el 14 de abril del 2011</dc:title>
  <dc:creator>Helen Zumaeta</dc:creator>
  <cp:lastModifiedBy>Helen Zumaeta</cp:lastModifiedBy>
  <cp:revision>57</cp:revision>
  <cp:lastPrinted>2014-05-19T18:10:06Z</cp:lastPrinted>
  <dcterms:created xsi:type="dcterms:W3CDTF">2011-04-14T18:51:57Z</dcterms:created>
  <dcterms:modified xsi:type="dcterms:W3CDTF">2017-12-18T17:45:46Z</dcterms:modified>
</cp:coreProperties>
</file>